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80" r:id="rId2"/>
  </p:sldMasterIdLst>
  <p:notesMasterIdLst>
    <p:notesMasterId r:id="rId10"/>
  </p:notesMasterIdLst>
  <p:sldIdLst>
    <p:sldId id="265" r:id="rId3"/>
    <p:sldId id="271" r:id="rId4"/>
    <p:sldId id="281" r:id="rId5"/>
    <p:sldId id="273" r:id="rId6"/>
    <p:sldId id="284" r:id="rId7"/>
    <p:sldId id="270" r:id="rId8"/>
    <p:sldId id="28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6"/>
  </p:normalViewPr>
  <p:slideViewPr>
    <p:cSldViewPr>
      <p:cViewPr varScale="1">
        <p:scale>
          <a:sx n="109" d="100"/>
          <a:sy n="109" d="100"/>
        </p:scale>
        <p:origin x="17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6EE87-228F-4F21-980B-6C7F73479856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3205-88F7-494A-B204-E8144581C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1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90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1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6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15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5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62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45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5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3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94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em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096935" cy="193899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Team 55: National Firefighter Registry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Collaboration with CDC-NIOSH</a:t>
            </a:r>
          </a:p>
          <a:p>
            <a:r>
              <a:rPr lang="en-US" dirty="0"/>
              <a:t>11/29/2020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5DC4AF-0EBD-8C4D-BD66-CFF176A40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45"/>
    </mc:Choice>
    <mc:Fallback>
      <p:transition spd="slow" advTm="11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Goals and Requirements</a:t>
            </a:r>
          </a:p>
          <a:p>
            <a:r>
              <a:rPr lang="en-US" dirty="0"/>
              <a:t>Team Roles and Contributions</a:t>
            </a:r>
          </a:p>
          <a:p>
            <a:r>
              <a:rPr lang="en-US" dirty="0"/>
              <a:t>Research on Design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Project Status and Gantt Chart</a:t>
            </a:r>
          </a:p>
          <a:p>
            <a:r>
              <a:rPr lang="en-US" dirty="0"/>
              <a:t>Future Plans and Opportunities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5928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20"/>
    </mc:Choice>
    <mc:Fallback>
      <p:transition spd="slow" advTm="172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Goals and Requirements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9FAFC8B-70BA-D947-AEF3-182E973902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D45B6F-6A49-1C45-A896-4766FA939F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109" y="1216025"/>
            <a:ext cx="5361781" cy="45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1717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25"/>
    </mc:Choice>
    <mc:Fallback>
      <p:transition spd="slow" advTm="28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BB33-D2D8-2E4B-91AC-5E99812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 and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814E-4064-2244-8937-DE2CB9A8B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Team 55 Members:</a:t>
            </a:r>
          </a:p>
          <a:p>
            <a:r>
              <a:rPr lang="en-US" dirty="0"/>
              <a:t>James Davis</a:t>
            </a:r>
          </a:p>
          <a:p>
            <a:r>
              <a:rPr lang="en-US" dirty="0" err="1"/>
              <a:t>Haolong</a:t>
            </a:r>
            <a:r>
              <a:rPr lang="en-US" dirty="0"/>
              <a:t> Yan</a:t>
            </a:r>
          </a:p>
          <a:p>
            <a:r>
              <a:rPr lang="en-US" dirty="0"/>
              <a:t>Rahul </a:t>
            </a:r>
            <a:r>
              <a:rPr lang="en-US" dirty="0" err="1"/>
              <a:t>Nowlakha</a:t>
            </a:r>
            <a:endParaRPr lang="en-US" dirty="0"/>
          </a:p>
          <a:p>
            <a:r>
              <a:rPr lang="en-US" dirty="0"/>
              <a:t>Joe </a:t>
            </a:r>
            <a:r>
              <a:rPr lang="en-US" dirty="0" err="1"/>
              <a:t>Kurokawa</a:t>
            </a:r>
            <a:endParaRPr lang="en-US" dirty="0"/>
          </a:p>
          <a:p>
            <a:r>
              <a:rPr lang="en-US" dirty="0"/>
              <a:t>Traver Clifford</a:t>
            </a:r>
          </a:p>
          <a:p>
            <a:r>
              <a:rPr lang="en-US" dirty="0"/>
              <a:t>Eric </a:t>
            </a:r>
            <a:r>
              <a:rPr lang="en-US" dirty="0" err="1"/>
              <a:t>Mammoser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F98DE-C1CC-624E-9CB5-306BC2882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CDC Mentors:</a:t>
            </a:r>
          </a:p>
          <a:p>
            <a:r>
              <a:rPr lang="en-US" dirty="0"/>
              <a:t>Jill Raudabaugh</a:t>
            </a:r>
          </a:p>
          <a:p>
            <a:r>
              <a:rPr lang="en-US" dirty="0"/>
              <a:t>Breanna Newton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GT Mentor:</a:t>
            </a:r>
          </a:p>
          <a:p>
            <a:r>
              <a:rPr lang="en-US" dirty="0"/>
              <a:t>Elizabeth Shivers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F1109D1E-F667-0449-BEB2-529D4C28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11/29/2020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AC38E95-06EB-7F4F-8A91-A88B7B562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6"/>
    </mc:Choice>
    <mc:Fallback>
      <p:transition spd="slow" advTm="21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on Design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Scope of project defined by CDC</a:t>
            </a:r>
          </a:p>
          <a:p>
            <a:r>
              <a:rPr lang="en-US" dirty="0"/>
              <a:t>Python libs:</a:t>
            </a:r>
          </a:p>
          <a:p>
            <a:pPr lvl="1"/>
            <a:r>
              <a:rPr lang="en-US" dirty="0"/>
              <a:t>Considered </a:t>
            </a:r>
            <a:r>
              <a:rPr lang="en-US" dirty="0" err="1"/>
              <a:t>fhir-client.py</a:t>
            </a:r>
            <a:r>
              <a:rPr lang="en-US" dirty="0"/>
              <a:t> to handle interaction with FHIR server</a:t>
            </a:r>
          </a:p>
          <a:p>
            <a:pPr lvl="1"/>
            <a:r>
              <a:rPr lang="en-US" dirty="0"/>
              <a:t>Didn’t support XML data =&gt; settled on handling own HTTP request</a:t>
            </a:r>
          </a:p>
          <a:p>
            <a:r>
              <a:rPr lang="en-US" dirty="0"/>
              <a:t>FHIR server to use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Support R4</a:t>
            </a:r>
          </a:p>
          <a:p>
            <a:r>
              <a:rPr lang="en-US" dirty="0"/>
              <a:t>Mapping FHIR resources to</a:t>
            </a:r>
          </a:p>
          <a:p>
            <a:pPr lvl="1"/>
            <a:r>
              <a:rPr lang="en-US" dirty="0"/>
              <a:t>Worked through HL7 FHIR standard and made tentative mapping; aligned with mentor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9FAFC8B-70BA-D947-AEF3-182E973902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73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25"/>
    </mc:Choice>
    <mc:Fallback>
      <p:transition spd="slow" advTm="28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Status and Gantt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5C8633F-2DB9-7846-9636-7DEB4369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11/29/2020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D8E4A1-67D2-4C4F-8908-04441865C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C3C69-7029-C848-9ED9-FF0B360FB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01" y="1219200"/>
            <a:ext cx="8899699" cy="43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6"/>
    </mc:Choice>
    <mc:Fallback>
      <p:transition spd="slow" advTm="3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Plans and Opportunities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CDC to use our findings to help inform their design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D661F2-0C61-5C4F-8669-2DABE4F7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362200"/>
            <a:ext cx="5262563" cy="315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0B2A52-5EF4-134C-8281-2858E783A6F7}"/>
              </a:ext>
            </a:extLst>
          </p:cNvPr>
          <p:cNvSpPr/>
          <p:nvPr/>
        </p:nvSpPr>
        <p:spPr>
          <a:xfrm>
            <a:off x="2286000" y="5334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www.cdc.gov</a:t>
            </a:r>
            <a:r>
              <a:rPr lang="en-US" sz="1200" dirty="0"/>
              <a:t>/</a:t>
            </a:r>
            <a:r>
              <a:rPr lang="en-US" sz="1200" dirty="0" err="1"/>
              <a:t>niosh</a:t>
            </a:r>
            <a:r>
              <a:rPr lang="en-US" sz="1200" dirty="0"/>
              <a:t>/firefighters/</a:t>
            </a:r>
            <a:r>
              <a:rPr lang="en-US" sz="1200" dirty="0" err="1"/>
              <a:t>registry.html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91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0.6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0.6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.8|3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20657</TotalTime>
  <Words>176</Words>
  <Application>Microsoft Macintosh PowerPoint</Application>
  <PresentationFormat>On-screen Show (4:3)</PresentationFormat>
  <Paragraphs>55</Paragraphs>
  <Slides>7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Roboto</vt:lpstr>
      <vt:lpstr>Roboto Condensed Light</vt:lpstr>
      <vt:lpstr>Custom Design</vt:lpstr>
      <vt:lpstr>1_Custom Design</vt:lpstr>
      <vt:lpstr>Team 55: National Firefighter Registry</vt:lpstr>
      <vt:lpstr>Agenda</vt:lpstr>
      <vt:lpstr>Project Goals and Requirements</vt:lpstr>
      <vt:lpstr>Team Roles and Contributions</vt:lpstr>
      <vt:lpstr>Research on Design</vt:lpstr>
      <vt:lpstr>Project Status and Gantt</vt:lpstr>
      <vt:lpstr>Future Plans and Opportunities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55: National Firefighter Registry</dc:title>
  <dc:creator>Davis, James</dc:creator>
  <cp:lastModifiedBy>James Davis</cp:lastModifiedBy>
  <cp:revision>130</cp:revision>
  <dcterms:created xsi:type="dcterms:W3CDTF">2020-09-20T20:34:12Z</dcterms:created>
  <dcterms:modified xsi:type="dcterms:W3CDTF">2020-11-29T22:31:22Z</dcterms:modified>
</cp:coreProperties>
</file>